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80" d="100"/>
          <a:sy n="80" d="100"/>
        </p:scale>
        <p:origin x="528" y="9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Data Science salary </a:t>
            </a:r>
            <a:r>
              <a:rPr lang="en-US" dirty="0" err="1"/>
              <a:t>Analisis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 anchor="t">
            <a:normAutofit/>
          </a:bodyPr>
          <a:lstStyle/>
          <a:p>
            <a:r>
              <a:rPr lang="en-ID" dirty="0"/>
              <a:t>Predictive Analysis</a:t>
            </a:r>
            <a:r>
              <a:rPr lang="en-US" dirty="0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9" name="Picture 8" descr="A graph with multiple colored bars">
            <a:extLst>
              <a:ext uri="{FF2B5EF4-FFF2-40B4-BE49-F238E27FC236}">
                <a16:creationId xmlns:a16="http://schemas.microsoft.com/office/drawing/2014/main" id="{FB1C0B3A-718B-9F67-13DD-8865AEAA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29" y="3058886"/>
            <a:ext cx="6527115" cy="3296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ID" dirty="0"/>
              <a:t>Kesimpulan</a:t>
            </a:r>
            <a:r>
              <a:rPr lang="en-US" dirty="0"/>
              <a:t>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di </a:t>
            </a:r>
            <a:r>
              <a:rPr lang="en-US" dirty="0" err="1"/>
              <a:t>sini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data yang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science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Perusahaan yang </a:t>
            </a:r>
            <a:r>
              <a:rPr lang="en-US" dirty="0" err="1"/>
              <a:t>tipe</a:t>
            </a:r>
            <a:r>
              <a:rPr lang="en-US" dirty="0"/>
              <a:t> M </a:t>
            </a:r>
            <a:r>
              <a:rPr lang="en-US" dirty="0" err="1"/>
              <a:t>dengan</a:t>
            </a:r>
            <a:r>
              <a:rPr lang="en-US" dirty="0"/>
              <a:t> data engineer yang </a:t>
            </a:r>
            <a:r>
              <a:rPr lang="en-US" dirty="0" err="1"/>
              <a:t>meraih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gaji</a:t>
            </a:r>
            <a:r>
              <a:rPr lang="en-US" dirty="0"/>
              <a:t> yang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yang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dirty="0" err="1"/>
              <a:t>analisis</a:t>
            </a:r>
            <a:r>
              <a:rPr lang="en-US" dirty="0"/>
              <a:t> dan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data science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keperluan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fontScale="70000" lnSpcReduction="20000"/>
          </a:bodyPr>
          <a:lstStyle/>
          <a:p>
            <a:r>
              <a:rPr lang="en-US" sz="4800" dirty="0"/>
              <a:t>ALDY</a:t>
            </a:r>
          </a:p>
          <a:p>
            <a:r>
              <a:rPr lang="en-US" sz="4800" dirty="0"/>
              <a:t>Data science Fundamental 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ID" dirty="0"/>
              <a:t>Problem Statement</a:t>
            </a:r>
            <a:endParaRPr lang="en-US" dirty="0"/>
          </a:p>
          <a:p>
            <a:r>
              <a:rPr lang="en-US" dirty="0" err="1"/>
              <a:t>Metode</a:t>
            </a:r>
            <a:r>
              <a:rPr lang="en-US" dirty="0"/>
              <a:t> Data </a:t>
            </a:r>
            <a:r>
              <a:rPr lang="en-US" dirty="0" err="1"/>
              <a:t>analisis</a:t>
            </a:r>
            <a:endParaRPr lang="en-US" dirty="0"/>
          </a:p>
          <a:p>
            <a:r>
              <a:rPr lang="en-US" dirty="0"/>
              <a:t>Data Gathering</a:t>
            </a:r>
          </a:p>
          <a:p>
            <a:r>
              <a:rPr lang="en-US" dirty="0" err="1"/>
              <a:t>Visualisasi</a:t>
            </a:r>
            <a:r>
              <a:rPr lang="en-US" dirty="0"/>
              <a:t>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ID" dirty="0"/>
              <a:t>Problem Statement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1188" y="170269"/>
            <a:ext cx="6594768" cy="1212326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1188" y="2199538"/>
            <a:ext cx="6594768" cy="19515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Kita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berkaitkan</a:t>
            </a:r>
            <a:r>
              <a:rPr lang="en-US" dirty="0"/>
              <a:t> salary data science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908625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Saya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.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data science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yang </a:t>
            </a:r>
            <a:r>
              <a:rPr lang="en-US" dirty="0" err="1"/>
              <a:t>berkaitkan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gaji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dan Tingkat Perusahaan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https://www.kaggle.com/datasets/arnabchaki/data-science-salaries-2023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32" y="668997"/>
            <a:ext cx="7889768" cy="2039341"/>
          </a:xfrm>
        </p:spPr>
        <p:txBody>
          <a:bodyPr anchor="t">
            <a:normAutofit/>
          </a:bodyPr>
          <a:lstStyle/>
          <a:p>
            <a:r>
              <a:rPr lang="en-ID" dirty="0"/>
              <a:t>Data transformation &amp; cleansing</a:t>
            </a:r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A5FAF8-746A-4855-7B20-E6577E944E0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3"/>
          <a:srcRect l="5263" t="15347"/>
          <a:stretch/>
        </p:blipFill>
        <p:spPr>
          <a:xfrm>
            <a:off x="1155232" y="3414577"/>
            <a:ext cx="4730415" cy="2684855"/>
          </a:xfrm>
        </p:spPr>
      </p:pic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B4A1BB-39E2-436F-D6FE-9B3C611557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3891" t="15312"/>
          <a:stretch/>
        </p:blipFill>
        <p:spPr>
          <a:xfrm>
            <a:off x="6826432" y="3400155"/>
            <a:ext cx="4580088" cy="2713701"/>
          </a:xfr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Content Placeholder 5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2C3A74DA-8F83-9961-5941-24E9E0BA62C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rcRect t="27639" r="3" b="20154"/>
          <a:stretch/>
        </p:blipFill>
        <p:spPr>
          <a:xfrm>
            <a:off x="771734" y="2590800"/>
            <a:ext cx="4515035" cy="3505200"/>
          </a:xfrm>
          <a:noFill/>
        </p:spPr>
      </p:pic>
      <p:pic>
        <p:nvPicPr>
          <p:cNvPr id="4" name="Content Placeholder 3" descr="A graph of a distribution of salary&#10;&#10;Description automatically generated">
            <a:extLst>
              <a:ext uri="{FF2B5EF4-FFF2-40B4-BE49-F238E27FC236}">
                <a16:creationId xmlns:a16="http://schemas.microsoft.com/office/drawing/2014/main" id="{67BA8126-7F2C-470F-74E1-1625BBF4DF18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rcRect r="22390" b="-3"/>
          <a:stretch/>
        </p:blipFill>
        <p:spPr>
          <a:xfrm>
            <a:off x="5645989" y="2590800"/>
            <a:ext cx="4515035" cy="3505200"/>
          </a:xfrm>
          <a:noFill/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ID" dirty="0"/>
              <a:t>Exploratory Data Analysis (EDA)</a:t>
            </a:r>
            <a:r>
              <a:rPr lang="en-US" dirty="0"/>
              <a:t>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pic>
        <p:nvPicPr>
          <p:cNvPr id="4" name="Content Placeholder 3" descr="A graph of a number of jobs">
            <a:extLst>
              <a:ext uri="{FF2B5EF4-FFF2-40B4-BE49-F238E27FC236}">
                <a16:creationId xmlns:a16="http://schemas.microsoft.com/office/drawing/2014/main" id="{44B54FA1-154C-9DB6-C3DB-7BD76B44A7BE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4"/>
          <a:stretch>
            <a:fillRect/>
          </a:stretch>
        </p:blipFill>
        <p:spPr>
          <a:xfrm>
            <a:off x="4052641" y="2653114"/>
            <a:ext cx="6462959" cy="3653610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{A14FB245-E5C6-4268-9537-2831B2EA2055}tf33968143_win32</Template>
  <TotalTime>38</TotalTime>
  <Words>195</Words>
  <Application>Microsoft Office PowerPoint</Application>
  <PresentationFormat>Widescreen</PresentationFormat>
  <Paragraphs>42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Custom</vt:lpstr>
      <vt:lpstr>Data Science salary Analisis</vt:lpstr>
      <vt:lpstr>Agenda</vt:lpstr>
      <vt:lpstr>Problem Statement</vt:lpstr>
      <vt:lpstr>​</vt:lpstr>
      <vt:lpstr>Scope</vt:lpstr>
      <vt:lpstr>Dataset</vt:lpstr>
      <vt:lpstr>Data transformation &amp; cleansing</vt:lpstr>
      <vt:lpstr>Navigating Q&amp;A sessions</vt:lpstr>
      <vt:lpstr>Exploratory Data Analysis (EDA)​</vt:lpstr>
      <vt:lpstr>Predictive Analysis​</vt:lpstr>
      <vt:lpstr>Kesimpulan​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ALDY</dc:creator>
  <cp:lastModifiedBy>ALDY</cp:lastModifiedBy>
  <cp:revision>1</cp:revision>
  <dcterms:created xsi:type="dcterms:W3CDTF">2024-07-27T15:07:54Z</dcterms:created>
  <dcterms:modified xsi:type="dcterms:W3CDTF">2024-07-27T15:46:28Z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